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1/14/2021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INVESTICIONE LOKACIJE</a:t>
            </a:r>
            <a:r>
              <a:rPr lang="sr-Latn-R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Opština Žagubica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dirty="0"/>
          </a:p>
          <a:p>
            <a:r>
              <a:rPr lang="sr-Latn-R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Decembar, 2020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52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„Link UP! Serbia II“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8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217963"/>
            <a:ext cx="5334000" cy="1153637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Izgradnja Skijališta "Beljanica" u Žagubici</a:t>
            </a:r>
            <a:r>
              <a:rPr lang="sr-Latn-R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Opis investicije: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planom turističke destinacije “Stig - Kučajske planine-Beljanica”, koji je po nalogu Vlade Republike Srbije 2007. godine, izradio Naučno istraživački centar Ekonomskog  fakulteta u Beogradu, predviđeno je da se u Opštini Žagubica realizuju dva ključna projekta I to “Izgradnja skijališta Beljanica” i “Izgradnja turističkog centra – rizort Busovata. Kao moguća investicija mogla bi biti izgradnja smeštajnih kapaciteta, kako za potrebe potencijalnog skijališta, tako i za razvoj turizma tokom čitave sezone (vazdušna banja, dečije odmaralište, studenti, biciklisti, lovci, itd...). Naravno, podrazumeva se i izgradnja svih propratnih sadržaja potrebnih za ovu delatnost, a koji mogu biti najrazličitiji, sve u zavisnosti od želje investitora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42947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261749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Latn-RS" sz="2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Vlasnički </a:t>
            </a:r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status potencijalne investicije: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Vlasništvo opštine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Oblik sticanja prava korišćenja: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prodaja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Postojeća infrastruktura: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Urađen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je deo elektromreže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Saobraćajna povezanost: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Lokacija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je smeštena na Regionalnom putu Bor-Žagubica. Urađen je projekat za putnu infrastrukturu-prilaz lokaciji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17962"/>
            <a:ext cx="533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0520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293807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banjskog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Suvom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Dolu</a:t>
            </a:r>
            <a:r>
              <a:rPr lang="sr-Latn-R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Latn-R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Opis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Termalni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izvor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“Banja”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naselju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Suvi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Do (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Opština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spada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grupu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kraško-termalnih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izvora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Sastoji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se od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izvora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od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kojih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topli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izvor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21 ͦC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kapacitetom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3 l/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sek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., 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drugi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hladnom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vodom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mirisom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sumpora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preliminarnim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istraživanjima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podacima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koristiti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balneoterapijske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svrhe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kupanje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Topli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izvor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kaptiran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napaja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termalnom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vodom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bazen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kupanje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površine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346 m².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Navedena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pruža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sportsko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rekreativnog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banjskog-zdravstvenog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turizma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takva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interesatna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investitore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turiste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Neophodno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izvršiti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rekonstrukciju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postojećih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bazena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kupanje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prilagodititi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potrebama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gostiju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Takođe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bi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jednog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etno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ugostiteljskog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objekta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uslugama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smeštaja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ishrane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velikoj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meri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doprinela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kompletiranju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ponude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lokacije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0520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74015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460955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Latn-R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Vlasnički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status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potencijalne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Republika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Srbija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korisnik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Opština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Oblik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sticanja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prava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korišćenja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prodaja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Postojeća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infrastruktura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opremljena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priključkom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električnu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energiju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vodovodnu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mrežu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telefonskog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priključka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Saobraćajna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povezanost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“Banja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termalnom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vodom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” je pored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asfaltnog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puta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Suvi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Do –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Izvarica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udaljena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2 km od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državnog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puta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Bor-Žagubica-Krepoljin-Petrovac-Požarevac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456" y="413614"/>
            <a:ext cx="54498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0520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9995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Vazdušne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banje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u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Laznici</a:t>
            </a:r>
            <a:r>
              <a:rPr lang="sr-Latn-R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Latn-R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Opis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Vazdušna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banja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neposrednoj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blizini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naselja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Laznica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pored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regionalnog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puta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Laznica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Majdanpek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izuzetno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povoljne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ruže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vetrova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prirodnih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pogodnosti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ova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izuzetno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pogodna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vazdušnu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banju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pa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istoriju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privlačila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mnoge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vojske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nakon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bitaka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ljudi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iscrpljeni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ranjeni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bolesni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boravile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ovom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području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oporavka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odmora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izlečenja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ratnih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zbivanja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prostorima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bivše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Jugoslavije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njenog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raspada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započeta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realizacija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izgradnje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vazdušne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banje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japanskih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penzionera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kapaciteta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2.000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ležajeva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otvaranje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500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radnih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mesta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uglavnom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visoko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stručnih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kadrova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Realizaciju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podržavala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Vlada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Republike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Opština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tranzicionih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dešavanja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ratnih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zbivanja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realizacija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obustavljena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 Od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fizičkih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potrebe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otkupljena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zemlja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ukupnoj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površini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od 85.649 m² u KO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Laznica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selo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proširenja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lokacije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kupovinom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dodatnog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zemljišta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okolnih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privatnih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sr-Latn-R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447800"/>
            <a:ext cx="3657600" cy="192881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774" y="3505200"/>
            <a:ext cx="3657600" cy="1928812"/>
          </a:xfr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  <a:prstGeom prst="rect">
            <a:avLst/>
          </a:prstGeom>
        </p:spPr>
      </p:pic>
      <p:pic>
        <p:nvPicPr>
          <p:cNvPr id="16" name="Content Placeholder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774" y="3563605"/>
            <a:ext cx="3657600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Latn-R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Vlasnički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status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potencijalne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Vlasnik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Republika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Srbija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korisnik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Ministarstvo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Oblik sticanja prava korišćenja: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; prodaja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Saobraćajna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povezanost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Pored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lokacije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buduće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vazdušne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banje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prolazi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državni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put II-A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reda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br. 164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Žagubica-Laznica-Jasikovo-Debeli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Lug-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Majdanpek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Donji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Milanovac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83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01871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15240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Latn-R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Opis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lokaciji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Trška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nalaze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sledeći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objekti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Zgrada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zgrada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bivše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mlekare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površina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358 m²,</a:t>
            </a:r>
          </a:p>
          <a:p>
            <a:pPr algn="just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Pomoćna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zgrada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upravna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zgrada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površine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133 m²,</a:t>
            </a:r>
          </a:p>
          <a:p>
            <a:pPr algn="just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Pomoćna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zgrada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bivša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štala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za tov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junadi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površina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507 m²,</a:t>
            </a:r>
          </a:p>
          <a:p>
            <a:pPr algn="just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Pomoćna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zgrada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bivša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štala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priplodne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krave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podmladak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površina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239 m²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Pomoćna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zgrada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bivša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štala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priplodne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svinje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tov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svinja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tov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pilića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podno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skladište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stočnu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hranu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površina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507 m². </a:t>
            </a:r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Vlasnički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potencijalne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Vlasnik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Republika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Srbija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korisnik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Ministarstvo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zaštite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80290"/>
            <a:ext cx="4572000" cy="11868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Uređenje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poljoprivrednog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kompleksa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Trška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” u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Suvom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Dolu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838" y="1828800"/>
            <a:ext cx="3626911" cy="15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838" y="3505477"/>
            <a:ext cx="3626911" cy="148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Latn-R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Oblik </a:t>
            </a:r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sticanja prava korišćenja: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; prodaja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Postojeća infrastruktura: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Objekti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koji se nalaze na lokaciji  su  legalizovani osim pomoćne zgrade br. 2 (upravna zgrada). Lokacija poseduje trafostanicu i priključak za električnu energiju i vodovodnu mrežu, kao i mogućnost priključka telefonske linije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Saobraćajna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povezanost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Trška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"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Suvi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Do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udaljenosti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od 5 km od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1 km  od 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glavnog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regionalnog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puta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Žagubica-Petrovac-Požarevac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blizini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Manastira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Trška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crkva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Reke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Mlava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pristupnim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asvaltiranim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putem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80290"/>
            <a:ext cx="4572000" cy="11868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Uređenje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poljoprivrednog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kompleksa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Trška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” u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Suvom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Dolu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032482"/>
            <a:ext cx="4226975" cy="237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5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830" y="2286000"/>
            <a:ext cx="542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00200" y="841954"/>
            <a:ext cx="5257800" cy="575683"/>
          </a:xfrm>
        </p:spPr>
        <p:txBody>
          <a:bodyPr/>
          <a:lstStyle/>
          <a:p>
            <a:pPr algn="ctr"/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opštini Žagubica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57600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Opština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jugoistočnom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delu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Braničevskog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okruga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istočnom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delu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Srbije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170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kilometara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jugoistočno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Beograda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83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kilometara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Požarevca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Graniči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opštinama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Petrovac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Majdanpek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Kučevo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Despotovac</a:t>
            </a:r>
            <a:r>
              <a:rPr lang="sr-Latn-R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prostoru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od 760 km²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živi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13.000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stanovnika</a:t>
            </a:r>
            <a:r>
              <a:rPr lang="sr-Latn-R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Izuzetne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lepote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mnoštvo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prirodnih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kulturno-istorijskih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znamenitosti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tradicionalnih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manifestacija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kombinaciji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gostoljubivošću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stanovništva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ponudom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izvrsne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hrane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daju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velike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turizma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Obilje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ribom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bogatih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vodotokova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razvijena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tradicija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lovstva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dobra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osnova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lovni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ribolovni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turizam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Razvojni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planovi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opštine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strateški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opredeljni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prirodnim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resursima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šansu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brži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ofanzivniji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opština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vidi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stvaranju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poboljšanje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unapređenje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poslovnog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okruženja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stalnu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privredom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stavljanje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raspoloživih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bogate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nedirnute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prirode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funkciju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zajednice</a:t>
            </a:r>
            <a:r>
              <a:rPr lang="sr-Latn-R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opštine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Petrovca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Požarevca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potpuno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uređena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obnovljena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putna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infrastruktura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čime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omogućena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bolja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većim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centrima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lakši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dolazak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potencijalnih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investitora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Žagubicu</a:t>
            </a:r>
            <a:r>
              <a:rPr lang="sr-Latn-R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8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00200" y="841954"/>
            <a:ext cx="5257800" cy="575683"/>
          </a:xfrm>
        </p:spPr>
        <p:txBody>
          <a:bodyPr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Investicione lokacije</a:t>
            </a:r>
            <a:r>
              <a:rPr lang="sr-Latn-RS" dirty="0" smtClean="0"/>
              <a:t>	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576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Izgradnja industrijskog centra u 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Žagubici</a:t>
            </a:r>
            <a:endParaRPr lang="sr-Latn-R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sportsko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rekreativnog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centra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Izvor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"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Žagubici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Izgradnja i uređenje kompleksa "Jelenac" u Žagubici </a:t>
            </a:r>
            <a:endParaRPr lang="sr-Latn-R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Izgradnja Skijališta "Beljanica" u Žagubici </a:t>
            </a:r>
            <a:endParaRPr lang="sr-Latn-R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banjskog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centra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Suvom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Dolu</a:t>
            </a:r>
            <a:endParaRPr lang="sr-Latn-R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Vazdušne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 u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Laznici</a:t>
            </a:r>
            <a:endParaRPr lang="sr-Latn-R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Uređenje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poljoprivrednog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kompleksa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Trška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Suvom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Dolu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674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90600"/>
          </a:xfrm>
        </p:spPr>
        <p:txBody>
          <a:bodyPr>
            <a:normAutofit/>
          </a:bodyPr>
          <a:lstStyle/>
          <a:p>
            <a:pPr algn="ctr"/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Izgradnja industrijskog centra u Žagubici</a:t>
            </a:r>
            <a:r>
              <a:rPr lang="sr-Latn-RS" sz="1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764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Opis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C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Opština 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Žagubica opredeljena da zaustavi agoniju daljeg propadanja,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krajem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2019.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otkupila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bivšu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fabriku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odlivaka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(FOŽ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nalazi na samom izlazu iz Žagubice, pored glavnog regionalnog puta Žagubica-Petrovac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Požarevac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ul.Homoljska bb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svom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sastavu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poseduje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sledeće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poslovne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objekte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sr-Cyrl-C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Zgrada 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poslovnih usluga površine 5.048 m², kojom je obuhvaćen proizvodni prostor, magacin, postrojenje za otpadne vode, uprava-kancelarije, garderoba i restoran sa kuhinjom.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Zgrada površine 547m², odnosno energetski objekat u okviru koga se nalaze: kotlarnica, kompresorska stanica, trafostanica i garaža.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Pomoćna zgrada, površine 39m², koja obuhvata portirnicu;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Pomoćna zgrada, površine 43 m², koja obuhvata magacin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ski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prostor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kupne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površine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28.489 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m²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ukupna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površina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pod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objektima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je 5.677 </a:t>
            </a:r>
            <a:r>
              <a:rPr lang="sr-Cyrl-CS" sz="1200" i="1" dirty="0">
                <a:latin typeface="Calibri" panose="020F0502020204030204" pitchFamily="34" charset="0"/>
                <a:cs typeface="Calibri" panose="020F0502020204030204" pitchFamily="34" charset="0"/>
              </a:rPr>
              <a:t>m²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sz="1200" b="1" dirty="0" smtClean="0"/>
              <a:t> </a:t>
            </a:r>
            <a:endParaRPr lang="en-US" sz="12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17707"/>
            <a:ext cx="3657600" cy="1928812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0520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400867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90600"/>
          </a:xfrm>
        </p:spPr>
        <p:txBody>
          <a:bodyPr>
            <a:normAutofit/>
          </a:bodyPr>
          <a:lstStyle/>
          <a:p>
            <a:pPr algn="ctr"/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76400"/>
            <a:ext cx="381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Vlasnički status potencijalne investicije: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Vlasništvo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Opštine 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Žagubica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Oblik sticanja prava korišćenja</a:t>
            </a:r>
            <a:r>
              <a:rPr lang="sr-Latn-R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; prodaja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Postojeća infrastruktura</a:t>
            </a:r>
            <a:r>
              <a:rPr lang="sr-Latn-R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Postoji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priključak na električnu mrežu, telefonski priključak i  priključak na vodovodnu mrežu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Saobraćajna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povezanost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Latn-R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industrijskog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centra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samom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izlazu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Žagubice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pored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glavnog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regionalnog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puta </a:t>
            </a:r>
            <a:r>
              <a:rPr lang="en-US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Bor-Žagubica-Petrovac-Požarevac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17962"/>
            <a:ext cx="5334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0520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31120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217963"/>
            <a:ext cx="5334000" cy="1229837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700" dirty="0" smtClean="0"/>
              <a:t/>
            </a:r>
            <a:br>
              <a:rPr lang="sr-Latn-RS" sz="2700" dirty="0" smtClean="0"/>
            </a:b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Izgradnja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sportsko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rekreativnog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u </a:t>
            </a:r>
            <a:r>
              <a:rPr lang="en-US" sz="27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Žagubici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603955"/>
            <a:ext cx="3657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Opis investicije: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Lokacija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sportsko rekreativnog centra "Izvor" u Žagubici nalazi se na ulazu u naselje Žagubica, pored glavnog regionalnog puta Bor – Žagubica - Petrovac na Mlavi -Požarevac. Obuhvata površinu od 2.68ha. Na već postojećem kompleksu nalazi se izgrađena Balon Hala koja je komletno uređena i čija površina objekta iznosi 1.350 m². U okviru sportskog kompleksa izgrađeni su sportski teren za mali fudbal. Planira se izgradnja terena za košarku pored Balon Hale sa zajedničkim tribinama i svlačionicama, teren za odbojku, teren za odbojku na pesku, tenis i mini golf. Pored navedenog u planu je izgradnje velikog bazena i bazena za decu. Kao najveća investicija u skopu kompleksa planirana je izgradnja hotela koji bi zadovoljio sve potrebe za smeštaj gostiju. Na teritoriji opštine Žagubica postoje dobri uslovi za lovni turizam, pa bi investitorima možda bio interesantan i projekat izgradnje hotela sa dodatkom smeštajne jedinice za lovne pse. Takođe, na teritoriji opštine, postoji mapirano oko 700km biciklističkih staza, pa postoji dobra polazna tačka za razvoj ovog vida turizma.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495923"/>
            <a:ext cx="3657600" cy="192881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0520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247661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603955"/>
            <a:ext cx="365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Vlasnički </a:t>
            </a:r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status potencijalne investicije: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Vlasništvo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opštine.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Oblik sticanja prava korišćenja: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prodaja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Postojeća infrastruktura: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Postoji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priključak na električnu mrežu i priključak na vodovodnu mrežu, sa dobrom pokrivenošću i mogućnošću priključka na telefonsku i internet mrežu.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Saobraćajna povezanost: Kompleks se nalazi pored glavnog regionalnog puta Bor-Žagubica-Petrovac na Mlavi-Požarevac.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22830"/>
            <a:ext cx="5334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603955"/>
            <a:ext cx="3657600" cy="192881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8140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347582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700" dirty="0" smtClean="0"/>
              <a:t/>
            </a:r>
            <a:br>
              <a:rPr lang="sr-Latn-RS" sz="2700" dirty="0" smtClean="0"/>
            </a:br>
            <a:r>
              <a:rPr lang="sr-Latn-RS" sz="2700" dirty="0">
                <a:solidFill>
                  <a:schemeClr val="tx1"/>
                </a:solidFill>
              </a:rPr>
              <a:t/>
            </a:r>
            <a:br>
              <a:rPr lang="sr-Latn-RS" sz="2700" dirty="0">
                <a:solidFill>
                  <a:schemeClr val="tx1"/>
                </a:solidFill>
              </a:rPr>
            </a:br>
            <a:r>
              <a:rPr lang="sr-Latn-R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Izgradnja i uređenje kompleksa "Jelenac" u Žagubici </a:t>
            </a:r>
            <a: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Opis investicije: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Kompleks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nekadašnje stočarske farme “Jelenac” u Žagubici,  je u postupku stečaja kupila Opština Žagubica. Lokacija je pored regionalnog puta Žagubica-Laznica-Majdanpek, sa pristupnom saobraćajnicom. Zauzima prostor u ukupnoj površini od 45.546 m² u KO Žagubica - javna svojina Opštine Žagubica. Kompleks “Jelenac” u Žagubici je pogodan za izgradnju industrijskog kompleksa, ili aktiviranje poljoprivrednog kompleksa i ima mogućnost ukrupnjavanja lokacije otkupom zemljišta od fizičkih lica u okruženju.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0520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3762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Serverp\MSP Pozarevac\RDA BP\PROJEKTI U IMPLEMENTACIJI\Link Up Serbia II\Visibility Guidelines\Visibility paket\Link Up-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17962"/>
            <a:ext cx="1295400" cy="12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p\MSP Pozarevac\RDA BP\PROJEKTI U IMPLEMENTACIJI\Link Up Serbia II\Visibility Guidelines\Visibility paket\logo-rda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7995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erverp\MSP Pozarevac\RDA BP\PROJEKTI U IMPLEMENTACIJI\Link Up Serbia II\Visibility Guidelines\Visibility paket\M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6138649"/>
            <a:ext cx="2057400" cy="5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Serverp\MSP Pozarevac\RDA BP\PROJEKTI U IMPLEMENTACIJI\Link Up Serbia II\Visibility Guidelines\Visibility paket\ADC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858151"/>
            <a:ext cx="1371600" cy="8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Serverp\MSP Pozarevac\RDA BP\PROJEKTI U IMPLEMENTACIJI\Link Up Serbia II\Visibility Guidelines\Visibility paket\ICMPD_logo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39" y="6005583"/>
            <a:ext cx="1981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700" dirty="0" smtClean="0"/>
              <a:t/>
            </a:r>
            <a:br>
              <a:rPr lang="sr-Latn-RS" sz="2700" dirty="0" smtClean="0"/>
            </a:b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03955"/>
            <a:ext cx="3657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Vlasnički </a:t>
            </a:r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status potencijalne investicije: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Vlasništvo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opštine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Oblik sticanja prava korišćenja: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prodaja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Postojeća infrastruktura: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Postoji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priključak na električnu mrežu i priključak na vodovodnu </a:t>
            </a:r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mrežu</a:t>
            </a:r>
          </a:p>
          <a:p>
            <a:pPr algn="just"/>
            <a:endParaRPr lang="sr-Latn-R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Saobraćajna povezanost: </a:t>
            </a:r>
            <a:endParaRPr lang="sr-Latn-RS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Lokacija </a:t>
            </a:r>
            <a:r>
              <a:rPr lang="sr-Latn-RS" sz="1200" i="1" dirty="0">
                <a:latin typeface="Calibri" panose="020F0502020204030204" pitchFamily="34" charset="0"/>
                <a:cs typeface="Calibri" panose="020F0502020204030204" pitchFamily="34" charset="0"/>
              </a:rPr>
              <a:t>kompleksa nalazi se pored glavnog regionalnog puta Žagubica-Laznica-Majdanpek.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10426"/>
            <a:ext cx="53340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06205"/>
            <a:ext cx="3657600" cy="192881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28570"/>
            <a:ext cx="3657600" cy="1928812"/>
          </a:xfrm>
        </p:spPr>
      </p:pic>
    </p:spTree>
    <p:extLst>
      <p:ext uri="{BB962C8B-B14F-4D97-AF65-F5344CB8AC3E}">
        <p14:creationId xmlns:p14="http://schemas.microsoft.com/office/powerpoint/2010/main" val="3645869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1660</Words>
  <Application>Microsoft Office PowerPoint</Application>
  <PresentationFormat>On-screen Show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INVESTICIONE LOKACIJE </vt:lpstr>
      <vt:lpstr>O opštini Žagubica</vt:lpstr>
      <vt:lpstr>Investicione lokacije </vt:lpstr>
      <vt:lpstr>Izgradnja industrijskog centra u Žagubici </vt:lpstr>
      <vt:lpstr> </vt:lpstr>
      <vt:lpstr>                     Izgradnja sportsko rekreativnog centra "Izvor" u Žagubici  </vt:lpstr>
      <vt:lpstr>                    </vt:lpstr>
      <vt:lpstr>                      Izgradnja i uređenje kompleksa "Jelenac" u Žagubici  </vt:lpstr>
      <vt:lpstr>                     </vt:lpstr>
      <vt:lpstr>                    Izgradnja Skijališta "Beljanica" u Žagubici  </vt:lpstr>
      <vt:lpstr>                     </vt:lpstr>
      <vt:lpstr>                  Izgradnja banjskog centra u Suvom Dolu </vt:lpstr>
      <vt:lpstr>                  </vt:lpstr>
      <vt:lpstr>                   Izgradnja “Vazdušne banje” u Laznici </vt:lpstr>
      <vt:lpstr>                   </vt:lpstr>
      <vt:lpstr>                   </vt:lpstr>
      <vt:lpstr>       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INVESTICIONE LOKACIJE</dc:title>
  <dc:creator>Milos</dc:creator>
  <cp:lastModifiedBy>Milos</cp:lastModifiedBy>
  <cp:revision>14</cp:revision>
  <dcterms:created xsi:type="dcterms:W3CDTF">2021-01-14T10:07:57Z</dcterms:created>
  <dcterms:modified xsi:type="dcterms:W3CDTF">2021-01-14T13:23:49Z</dcterms:modified>
</cp:coreProperties>
</file>